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F380C-50B8-4219-A2AC-058F78C6B608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9E34B-DAD6-4060-B1E3-65E2470FC8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9E34B-DAD6-4060-B1E3-65E2470FC8C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826D-D1A6-4E27-8035-5E6F6CA35DFC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67DE-CA4F-4CDD-AACD-72F397CE0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073008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Веб-квест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«Мстители за безопасный Интернет»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Разработка: Дьяковой В.В.,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учителя информатики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«Гимназия №1 Центрального района Волгограда»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Источники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https://ru.wikipedia.org/</a:t>
            </a:r>
          </a:p>
          <a:p>
            <a:r>
              <a:rPr lang="en-US" sz="1800" dirty="0" smtClean="0"/>
              <a:t>http</a:t>
            </a:r>
            <a:r>
              <a:rPr lang="en-US" sz="1800" dirty="0"/>
              <a:t>://juice-health.ru/computers/703-what-you-need-to-know-about-computer-viruses</a:t>
            </a:r>
          </a:p>
          <a:p>
            <a:r>
              <a:rPr lang="en-US" sz="1800" dirty="0"/>
              <a:t>http://</a:t>
            </a:r>
            <a:r>
              <a:rPr lang="ru-RU" sz="1800" dirty="0" err="1"/>
              <a:t>персональныеданные.дети</a:t>
            </a:r>
            <a:endParaRPr lang="ru-RU" sz="1800" dirty="0"/>
          </a:p>
          <a:p>
            <a:r>
              <a:rPr lang="en-US" sz="1800" dirty="0"/>
              <a:t>http://fb.ru/article/356078/opasnost-interneta-dlya-detey-i-vzroslyih</a:t>
            </a:r>
          </a:p>
          <a:p>
            <a:pPr>
              <a:buNone/>
            </a:pPr>
            <a:r>
              <a:rPr lang="en-US" sz="1800" dirty="0"/>
              <a:t> </a:t>
            </a:r>
            <a:r>
              <a:rPr lang="ru-RU" sz="1800" b="1" dirty="0" smtClean="0"/>
              <a:t>Изображения</a:t>
            </a:r>
            <a:endParaRPr lang="ru-RU" sz="1800" dirty="0"/>
          </a:p>
          <a:p>
            <a:r>
              <a:rPr lang="en-US" sz="1800" dirty="0"/>
              <a:t>https://ru.wikipedia.org/wiki/</a:t>
            </a:r>
            <a:r>
              <a:rPr lang="ru-RU" sz="1800" dirty="0" err="1"/>
              <a:t>Чёрная_Пантера_</a:t>
            </a:r>
            <a:r>
              <a:rPr lang="ru-RU" sz="1800" dirty="0"/>
              <a:t>(</a:t>
            </a:r>
            <a:r>
              <a:rPr lang="en-US" sz="1800" dirty="0" err="1"/>
              <a:t>Marvel_Comics</a:t>
            </a:r>
            <a:r>
              <a:rPr lang="en-US" sz="1800" dirty="0"/>
              <a:t>)#/media/File:Original_Sin_Vol_1_2_Dell%27Otto_Variant_Textless.jpg</a:t>
            </a:r>
          </a:p>
          <a:p>
            <a:r>
              <a:rPr lang="en-US" sz="1800" dirty="0"/>
              <a:t>https://ru.wikipedia.org/wiki/</a:t>
            </a:r>
            <a:r>
              <a:rPr lang="ru-RU" sz="1800" dirty="0" err="1"/>
              <a:t>Человек-паук#</a:t>
            </a:r>
            <a:r>
              <a:rPr lang="ru-RU" sz="1800" dirty="0"/>
              <a:t>/</a:t>
            </a:r>
            <a:r>
              <a:rPr lang="en-US" sz="1800" dirty="0"/>
              <a:t>media/File:AmazingSpiderMan50.jpg</a:t>
            </a:r>
          </a:p>
          <a:p>
            <a:r>
              <a:rPr lang="en-US" sz="1800" dirty="0"/>
              <a:t>https://tellyday.com/media/zoo/images/avengersinfinitywarpart2_c3aae3f8030b302184a7d945f692928b.jpg</a:t>
            </a:r>
          </a:p>
          <a:p>
            <a:r>
              <a:rPr lang="en-US" sz="1800" dirty="0"/>
              <a:t>https://typical-moscow.ru/wp-content/uploads/2017/12/ageofaltron.jpg</a:t>
            </a:r>
          </a:p>
          <a:p>
            <a:r>
              <a:rPr lang="en-US" sz="1800" dirty="0"/>
              <a:t>https://todaynews.in.ua/uploads/posts/2018-06/1528717891_aveng2max_1.jpg</a:t>
            </a:r>
          </a:p>
          <a:p>
            <a:r>
              <a:rPr lang="en-US" sz="1800" dirty="0"/>
              <a:t>https://</a:t>
            </a:r>
            <a:r>
              <a:rPr lang="en-US" sz="1800" dirty="0" smtClean="0"/>
              <a:t>cdn.igromania.ru/mnt/news/4/7/e/0/2/7/53473/0013199f1508ee54_1200xH.jpg</a:t>
            </a:r>
            <a:r>
              <a:rPr lang="en-US" sz="1800" dirty="0"/>
              <a:t> 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https://securityontheinternet.jimdofree.com</a:t>
            </a:r>
            <a:r>
              <a:rPr lang="ru-RU" sz="3800" b="1" dirty="0" smtClean="0"/>
              <a:t/>
            </a:r>
            <a:br>
              <a:rPr lang="ru-RU" sz="3800" b="1" dirty="0" smtClean="0"/>
            </a:br>
            <a:endParaRPr lang="ru-RU" sz="3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9432"/>
            <a:ext cx="8229600" cy="4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обобщение </a:t>
            </a:r>
            <a:r>
              <a:rPr lang="ru-RU" dirty="0"/>
              <a:t>и систематизация знаний, умений и навыков в области безопасности в сети Интернет.</a:t>
            </a:r>
            <a:endParaRPr lang="ru-RU" sz="2400" dirty="0"/>
          </a:p>
          <a:p>
            <a:pPr lvl="0"/>
            <a:r>
              <a:rPr lang="ru-RU" dirty="0"/>
              <a:t>Формирование навыков безопасного использования сети Интернета.</a:t>
            </a:r>
            <a:endParaRPr lang="ru-RU" sz="2400" dirty="0"/>
          </a:p>
          <a:p>
            <a:pPr lvl="0"/>
            <a:r>
              <a:rPr lang="ru-RU" dirty="0"/>
              <a:t>Распознавание и реагирование на </a:t>
            </a:r>
            <a:r>
              <a:rPr lang="ru-RU" dirty="0" err="1" smtClean="0"/>
              <a:t>интернет-угрозы</a:t>
            </a:r>
            <a:r>
              <a:rPr lang="ru-RU" dirty="0"/>
              <a:t>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Систематизация знаний учащихся в области </a:t>
            </a:r>
            <a:r>
              <a:rPr lang="ru-RU" dirty="0" err="1" smtClean="0"/>
              <a:t>интернет-безопасности</a:t>
            </a:r>
            <a:r>
              <a:rPr lang="ru-RU" dirty="0" smtClean="0"/>
              <a:t> по направлениям:</a:t>
            </a:r>
            <a:endParaRPr lang="ru-RU" sz="2400" dirty="0" smtClean="0"/>
          </a:p>
          <a:p>
            <a:pPr lvl="1"/>
            <a:r>
              <a:rPr lang="ru-RU" dirty="0" smtClean="0"/>
              <a:t>раскрытие персональных данных;</a:t>
            </a:r>
            <a:endParaRPr lang="ru-RU" sz="2000" dirty="0" smtClean="0"/>
          </a:p>
          <a:p>
            <a:pPr lvl="1"/>
            <a:r>
              <a:rPr lang="ru-RU" dirty="0" smtClean="0"/>
              <a:t>мошенничества;</a:t>
            </a:r>
            <a:endParaRPr lang="ru-RU" sz="2000" dirty="0" smtClean="0"/>
          </a:p>
          <a:p>
            <a:pPr lvl="1"/>
            <a:r>
              <a:rPr lang="ru-RU" dirty="0" smtClean="0"/>
              <a:t>общение в сети;</a:t>
            </a:r>
            <a:endParaRPr lang="ru-RU" sz="2000" dirty="0" smtClean="0"/>
          </a:p>
          <a:p>
            <a:pPr lvl="1"/>
            <a:r>
              <a:rPr lang="ru-RU" dirty="0" smtClean="0"/>
              <a:t>компьютерные вирусы.</a:t>
            </a:r>
            <a:endParaRPr lang="ru-RU" sz="2000" dirty="0" smtClean="0"/>
          </a:p>
          <a:p>
            <a:pPr lvl="0"/>
            <a:r>
              <a:rPr lang="ru-RU" dirty="0" smtClean="0"/>
              <a:t>Формирование у учащихся навыков безопасного использования Интернета на основании имеющегося у них опыта.</a:t>
            </a:r>
            <a:endParaRPr lang="ru-RU" sz="2400" dirty="0" smtClean="0"/>
          </a:p>
          <a:p>
            <a:pPr lvl="0"/>
            <a:r>
              <a:rPr lang="ru-RU" dirty="0" smtClean="0"/>
              <a:t>Повышение уровня осведомленности учащихся о наиболее актуальных </a:t>
            </a:r>
            <a:r>
              <a:rPr lang="ru-RU" dirty="0" err="1" smtClean="0"/>
              <a:t>интернет-угрозах</a:t>
            </a:r>
            <a:r>
              <a:rPr lang="ru-RU" dirty="0" smtClean="0"/>
              <a:t>.</a:t>
            </a:r>
            <a:endParaRPr lang="ru-RU" sz="2400" dirty="0" smtClean="0"/>
          </a:p>
          <a:p>
            <a:pPr lvl="0"/>
            <a:r>
              <a:rPr lang="ru-RU" dirty="0" smtClean="0"/>
              <a:t>Формирование навыков и осознанных подходов к противодействию </a:t>
            </a:r>
            <a:r>
              <a:rPr lang="ru-RU" dirty="0" err="1" smtClean="0"/>
              <a:t>интернет-угрозам</a:t>
            </a:r>
            <a:r>
              <a:rPr lang="ru-RU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Выбор команды </a:t>
            </a:r>
            <a:r>
              <a:rPr lang="ru-RU" b="1" dirty="0" err="1" smtClean="0"/>
              <a:t>супергероя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52" t="8587" r="13623" b="21409"/>
          <a:stretch>
            <a:fillRect/>
          </a:stretch>
        </p:blipFill>
        <p:spPr bwMode="auto">
          <a:xfrm>
            <a:off x="101965" y="1772816"/>
            <a:ext cx="886252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834880" cy="576063"/>
          </a:xfrm>
        </p:spPr>
        <p:txBody>
          <a:bodyPr>
            <a:normAutofit/>
          </a:bodyPr>
          <a:lstStyle/>
          <a:p>
            <a:r>
              <a:rPr lang="ru-RU" dirty="0" smtClean="0"/>
              <a:t>Испытание 1. Разгадай </a:t>
            </a:r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866" r="9032"/>
          <a:stretch>
            <a:fillRect/>
          </a:stretch>
        </p:blipFill>
        <p:spPr bwMode="auto">
          <a:xfrm>
            <a:off x="323528" y="980727"/>
            <a:ext cx="5040560" cy="33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5661248"/>
            <a:ext cx="4464496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Испытание 2. "Верите ли вы, что..."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33056"/>
            <a:ext cx="47733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968552" cy="639762"/>
          </a:xfrm>
        </p:spPr>
        <p:txBody>
          <a:bodyPr/>
          <a:lstStyle/>
          <a:p>
            <a:r>
              <a:rPr lang="ru-RU" dirty="0" smtClean="0"/>
              <a:t>Испытание 3. Типы </a:t>
            </a:r>
            <a:r>
              <a:rPr lang="ru-RU" dirty="0" smtClean="0"/>
              <a:t>вирусов</a:t>
            </a:r>
            <a:endParaRPr lang="ru-RU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1" y="1196752"/>
            <a:ext cx="57128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587727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Испытание 4. Классификация персональных данных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6806" r="9530"/>
          <a:stretch>
            <a:fillRect/>
          </a:stretch>
        </p:blipFill>
        <p:spPr bwMode="auto">
          <a:xfrm>
            <a:off x="4572000" y="3645024"/>
            <a:ext cx="4464496" cy="30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Испытание 5. Основные виды опасностей в сети </a:t>
            </a:r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852936"/>
            <a:ext cx="4041775" cy="639762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5842" r="4202"/>
          <a:stretch>
            <a:fillRect/>
          </a:stretch>
        </p:blipFill>
        <p:spPr bwMode="auto">
          <a:xfrm>
            <a:off x="3779912" y="3573016"/>
            <a:ext cx="4824536" cy="292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129" r="9103"/>
          <a:stretch>
            <a:fillRect/>
          </a:stretch>
        </p:blipFill>
        <p:spPr bwMode="auto">
          <a:xfrm>
            <a:off x="539551" y="1340768"/>
            <a:ext cx="378166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Ресурсы для создания </a:t>
            </a:r>
            <a:r>
              <a:rPr lang="ru-RU" b="1" dirty="0" err="1" smtClean="0"/>
              <a:t>веб-квеста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15407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онструктор </a:t>
            </a:r>
            <a:r>
              <a:rPr lang="ru-RU" dirty="0"/>
              <a:t>сайтов: </a:t>
            </a:r>
            <a:r>
              <a:rPr lang="ru-RU" dirty="0" err="1"/>
              <a:t>www.jimdo.com</a:t>
            </a:r>
            <a:r>
              <a:rPr lang="ru-RU" dirty="0"/>
              <a:t>.</a:t>
            </a:r>
          </a:p>
          <a:p>
            <a:r>
              <a:rPr lang="ru-RU" dirty="0" smtClean="0"/>
              <a:t>Приложение для создание интерактивных модулей </a:t>
            </a:r>
            <a:r>
              <a:rPr lang="ru-RU" dirty="0" err="1" smtClean="0"/>
              <a:t>www.learningapps.org</a:t>
            </a:r>
            <a:r>
              <a:rPr lang="ru-RU" dirty="0"/>
              <a:t>,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1695" t="8316" r="11120" b="8521"/>
          <a:stretch>
            <a:fillRect/>
          </a:stretch>
        </p:blipFill>
        <p:spPr bwMode="auto">
          <a:xfrm>
            <a:off x="4572000" y="3645024"/>
            <a:ext cx="415846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5194" t="80503" r="78550" b="11553"/>
          <a:stretch>
            <a:fillRect/>
          </a:stretch>
        </p:blipFill>
        <p:spPr bwMode="auto">
          <a:xfrm>
            <a:off x="899592" y="3933056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168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Веб-квест  «Мстители за безопасный Интернет»</vt:lpstr>
      <vt:lpstr>https://securityontheinternet.jimdofree.com </vt:lpstr>
      <vt:lpstr>Цели урока</vt:lpstr>
      <vt:lpstr>Задачи урока</vt:lpstr>
      <vt:lpstr>Выбор команды супергероя</vt:lpstr>
      <vt:lpstr>Слайд 6</vt:lpstr>
      <vt:lpstr>Слайд 7</vt:lpstr>
      <vt:lpstr>Слайд 8</vt:lpstr>
      <vt:lpstr>Ресурсы для создания веб-квеста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Веб-квест  «Мстители за безопасный Интернет»</dc:title>
  <dc:creator>Валя</dc:creator>
  <cp:lastModifiedBy>Валя</cp:lastModifiedBy>
  <cp:revision>6</cp:revision>
  <dcterms:created xsi:type="dcterms:W3CDTF">2018-11-20T15:45:39Z</dcterms:created>
  <dcterms:modified xsi:type="dcterms:W3CDTF">2018-11-20T16:26:22Z</dcterms:modified>
</cp:coreProperties>
</file>