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6" r:id="rId5"/>
    <p:sldId id="259" r:id="rId6"/>
    <p:sldId id="260" r:id="rId7"/>
    <p:sldId id="268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5570-9790-4D30-B16E-91A5ABCB105B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C74A7-6FE8-4BBB-89AA-005AB49107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/>
          <a:lstStyle/>
          <a:p>
            <a:r>
              <a:rPr lang="ru-RU" b="1" dirty="0" smtClean="0"/>
              <a:t>Исполнитель Чертежник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857628"/>
            <a:ext cx="5786478" cy="17859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Подготовила: </a:t>
            </a:r>
          </a:p>
          <a:p>
            <a:pPr algn="l"/>
            <a:r>
              <a:rPr lang="ru-RU" sz="2800" dirty="0" smtClean="0"/>
              <a:t>Каминская Галина Сергеевна, учитель математики и информатики</a:t>
            </a:r>
          </a:p>
          <a:p>
            <a:endParaRPr lang="ru-RU" dirty="0"/>
          </a:p>
        </p:txBody>
      </p:sp>
      <p:pic>
        <p:nvPicPr>
          <p:cNvPr id="16386" name="Picture 2" descr="https://im0-tub-ru.yandex.net/i?id=f52e60f420cfad0d68aa07e608f95ea6-l&amp;n=13"/>
          <p:cNvPicPr>
            <a:picLocks noChangeAspect="1" noChangeArrowheads="1"/>
          </p:cNvPicPr>
          <p:nvPr/>
        </p:nvPicPr>
        <p:blipFill>
          <a:blip r:embed="rId2"/>
          <a:srcRect l="24406" t="9221" r="23029" b="6249"/>
          <a:stretch>
            <a:fillRect/>
          </a:stretch>
        </p:blipFill>
        <p:spPr bwMode="auto">
          <a:xfrm>
            <a:off x="357158" y="3357562"/>
            <a:ext cx="2618527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Муниципальное общеобразовательное учреждение</a:t>
            </a:r>
          </a:p>
          <a:p>
            <a:pPr algn="ctr"/>
            <a:r>
              <a:rPr lang="ru-RU" sz="2000" dirty="0" smtClean="0"/>
              <a:t> "Средняя школа № 95 Краснооктябрьского района Волгограда"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1080" cy="12255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Домашнее задание: Составить картинку на координатной плоскости, вычислить координаты точек, написать программу для исполнителя Чертежник</a:t>
            </a:r>
            <a:endParaRPr lang="ru-RU" sz="2400" dirty="0"/>
          </a:p>
        </p:txBody>
      </p:sp>
      <p:pic>
        <p:nvPicPr>
          <p:cNvPr id="30722" name="Picture 2" descr="https://im0-tub-ru.yandex.net/i?id=9269399b06b913863078fe06c27e7b2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43800" cy="520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Места в зрительном зале задают двумя числами: номер ряда, номер кресла.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географии положение точки на земной поверхности тоже определяется двумя числами – широтой и долготой.</a:t>
            </a:r>
            <a:endParaRPr lang="ru-RU" dirty="0"/>
          </a:p>
        </p:txBody>
      </p:sp>
      <p:pic>
        <p:nvPicPr>
          <p:cNvPr id="3074" name="Picture 2" descr="https://im0-tub-ru.yandex.net/i?id=169ad995022a53d497d2d338058c0724-l&amp;n=13"/>
          <p:cNvPicPr>
            <a:picLocks noChangeAspect="1" noChangeArrowheads="1"/>
          </p:cNvPicPr>
          <p:nvPr/>
        </p:nvPicPr>
        <p:blipFill>
          <a:blip r:embed="rId2"/>
          <a:srcRect t="64954" r="15449"/>
          <a:stretch>
            <a:fillRect/>
          </a:stretch>
        </p:blipFill>
        <p:spPr bwMode="auto">
          <a:xfrm>
            <a:off x="357158" y="1785926"/>
            <a:ext cx="5643603" cy="2071702"/>
          </a:xfrm>
          <a:prstGeom prst="rect">
            <a:avLst/>
          </a:prstGeom>
          <a:noFill/>
        </p:spPr>
      </p:pic>
      <p:pic>
        <p:nvPicPr>
          <p:cNvPr id="3076" name="Picture 4" descr="https://im0-tub-ru.yandex.net/i?id=69ae49e1853c5909539dbf027280b7cd-l&amp;n=13"/>
          <p:cNvPicPr>
            <a:picLocks noChangeAspect="1" noChangeArrowheads="1"/>
          </p:cNvPicPr>
          <p:nvPr/>
        </p:nvPicPr>
        <p:blipFill>
          <a:blip r:embed="rId3"/>
          <a:srcRect t="3174" r="36373" b="6910"/>
          <a:stretch>
            <a:fillRect/>
          </a:stretch>
        </p:blipFill>
        <p:spPr bwMode="auto">
          <a:xfrm>
            <a:off x="6215074" y="1643050"/>
            <a:ext cx="221878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Подобным образом можно обозначить и положение точки на плоскости.</a:t>
            </a:r>
          </a:p>
          <a:p>
            <a:endParaRPr lang="ru-RU" dirty="0" smtClean="0"/>
          </a:p>
          <a:p>
            <a:r>
              <a:rPr lang="ru-RU" dirty="0" smtClean="0"/>
              <a:t>Проводят две перпендикулярные прямые – </a:t>
            </a:r>
            <a:r>
              <a:rPr lang="en-US" dirty="0" smtClean="0"/>
              <a:t>x</a:t>
            </a:r>
            <a:r>
              <a:rPr lang="ru-RU" dirty="0" smtClean="0"/>
              <a:t> и</a:t>
            </a:r>
            <a:r>
              <a:rPr lang="en-US" dirty="0" smtClean="0"/>
              <a:t> y</a:t>
            </a:r>
            <a:r>
              <a:rPr lang="ru-RU" dirty="0" smtClean="0"/>
              <a:t>, которые пересекаются в точке О – начале отсчёта.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Координатная плоскость</a:t>
            </a:r>
            <a:endParaRPr lang="ru-RU" dirty="0"/>
          </a:p>
        </p:txBody>
      </p:sp>
      <p:pic>
        <p:nvPicPr>
          <p:cNvPr id="4" name="Picture 2" descr="https://im0-tub-ru.yandex.net/i?id=f52e60f420cfad0d68aa07e608f95ea6-l&amp;n=13"/>
          <p:cNvPicPr>
            <a:picLocks noChangeAspect="1" noChangeArrowheads="1"/>
          </p:cNvPicPr>
          <p:nvPr/>
        </p:nvPicPr>
        <p:blipFill>
          <a:blip r:embed="rId2"/>
          <a:srcRect l="24406" t="9221" r="23029" b="6249"/>
          <a:stretch>
            <a:fillRect/>
          </a:stretch>
        </p:blipFill>
        <p:spPr bwMode="auto">
          <a:xfrm>
            <a:off x="571472" y="928670"/>
            <a:ext cx="5643602" cy="554282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785786" y="3714752"/>
            <a:ext cx="528641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15074" y="3500439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 - ось абсцисс</a:t>
            </a:r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784992" y="3714752"/>
            <a:ext cx="5287206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14744" y="107154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</a:t>
            </a:r>
            <a:r>
              <a:rPr lang="ru-RU" sz="2400" b="1" dirty="0" err="1" smtClean="0"/>
              <a:t>у</a:t>
            </a:r>
            <a:r>
              <a:rPr lang="ru-RU" sz="2400" b="1" dirty="0" smtClean="0"/>
              <a:t> - ось ординат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Положение точки А(2;3)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29684" cy="1428760"/>
          </a:xfrm>
        </p:spPr>
        <p:txBody>
          <a:bodyPr/>
          <a:lstStyle/>
          <a:p>
            <a:pPr algn="r"/>
            <a:r>
              <a:rPr lang="ru-RU" dirty="0" smtClean="0"/>
              <a:t>определяет два числа: 2 – абсцисса точки А, </a:t>
            </a:r>
          </a:p>
          <a:p>
            <a:pPr algn="r">
              <a:buNone/>
            </a:pPr>
            <a:r>
              <a:rPr lang="ru-RU" dirty="0" smtClean="0"/>
              <a:t>					3 – ордината точки А.</a:t>
            </a:r>
            <a:endParaRPr lang="ru-RU" dirty="0"/>
          </a:p>
        </p:txBody>
      </p:sp>
      <p:pic>
        <p:nvPicPr>
          <p:cNvPr id="1026" name="Picture 2" descr="https://im0-tub-ru.yandex.net/i?id=e49ba295d9afe80d9636ea008d2ae611-l&amp;n=13"/>
          <p:cNvPicPr>
            <a:picLocks noChangeAspect="1" noChangeArrowheads="1"/>
          </p:cNvPicPr>
          <p:nvPr/>
        </p:nvPicPr>
        <p:blipFill>
          <a:blip r:embed="rId2"/>
          <a:srcRect l="7031" t="34375" r="44921" b="6249"/>
          <a:stretch>
            <a:fillRect/>
          </a:stretch>
        </p:blipFill>
        <p:spPr bwMode="auto">
          <a:xfrm>
            <a:off x="2500298" y="2714620"/>
            <a:ext cx="4071966" cy="377401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214942" y="335756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Исполнитель Чертёжник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214974"/>
          </a:xfrm>
        </p:spPr>
        <p:txBody>
          <a:bodyPr>
            <a:normAutofit/>
          </a:bodyPr>
          <a:lstStyle/>
          <a:p>
            <a:pPr marL="90488" indent="-90488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Имеет перо, которое можно опускать  и поднимать</a:t>
            </a:r>
            <a:r>
              <a:rPr lang="ru-RU" sz="2800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u="sng" dirty="0" smtClean="0"/>
              <a:t>Основные команды:</a:t>
            </a:r>
            <a:endParaRPr lang="ru-RU" u="sng" dirty="0"/>
          </a:p>
          <a:p>
            <a:r>
              <a:rPr lang="ru-RU" dirty="0" smtClean="0"/>
              <a:t>поднять перо</a:t>
            </a:r>
          </a:p>
          <a:p>
            <a:r>
              <a:rPr lang="ru-RU" dirty="0" smtClean="0"/>
              <a:t>опустить перо</a:t>
            </a:r>
          </a:p>
          <a:p>
            <a:r>
              <a:rPr lang="ru-RU" dirty="0" smtClean="0"/>
              <a:t>выбрать чернила(синий)</a:t>
            </a:r>
          </a:p>
          <a:p>
            <a:r>
              <a:rPr lang="ru-RU" dirty="0" smtClean="0"/>
              <a:t>сместиться в точку (</a:t>
            </a:r>
            <a:r>
              <a:rPr lang="ru-RU" dirty="0" err="1" smtClean="0"/>
              <a:t>х</a:t>
            </a:r>
            <a:r>
              <a:rPr lang="ru-RU" dirty="0" err="1" smtClean="0"/>
              <a:t>,</a:t>
            </a:r>
            <a:r>
              <a:rPr lang="ru-RU" dirty="0" err="1"/>
              <a:t>у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сместиться на вектор(</a:t>
            </a:r>
            <a:r>
              <a:rPr lang="ru-RU" dirty="0" err="1" smtClean="0"/>
              <a:t>х,у</a:t>
            </a:r>
            <a:r>
              <a:rPr lang="ru-RU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будет изображено после выполнения команд?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285860"/>
            <a:ext cx="3500430" cy="4643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. опустить перо</a:t>
            </a:r>
          </a:p>
          <a:p>
            <a:pPr>
              <a:buNone/>
            </a:pPr>
            <a:r>
              <a:rPr lang="ru-RU" sz="2000" dirty="0" smtClean="0"/>
              <a:t>. сместиться в точку (9,0) </a:t>
            </a:r>
          </a:p>
          <a:p>
            <a:pPr>
              <a:buNone/>
            </a:pPr>
            <a:r>
              <a:rPr lang="ru-RU" sz="2000" dirty="0" smtClean="0"/>
              <a:t>. сместиться в точку (9,5)</a:t>
            </a:r>
          </a:p>
          <a:p>
            <a:pPr>
              <a:buNone/>
            </a:pPr>
            <a:r>
              <a:rPr lang="ru-RU" sz="2000" dirty="0" smtClean="0"/>
              <a:t>. сместиться в точку (0,5)</a:t>
            </a:r>
          </a:p>
          <a:p>
            <a:pPr>
              <a:buNone/>
            </a:pPr>
            <a:r>
              <a:rPr lang="ru-RU" sz="2000" dirty="0" smtClean="0"/>
              <a:t>. сместиться в точку (0,0)</a:t>
            </a:r>
          </a:p>
          <a:p>
            <a:pPr>
              <a:buNone/>
            </a:pPr>
            <a:r>
              <a:rPr lang="ru-RU" sz="2000" dirty="0" smtClean="0"/>
              <a:t>. поднять перо</a:t>
            </a:r>
          </a:p>
          <a:p>
            <a:endParaRPr lang="ru-RU" sz="3600" dirty="0"/>
          </a:p>
        </p:txBody>
      </p:sp>
      <p:pic>
        <p:nvPicPr>
          <p:cNvPr id="4" name="Picture 2" descr="https://im0-tub-ru.yandex.net/i?id=f52e60f420cfad0d68aa07e608f95ea6-l&amp;n=13"/>
          <p:cNvPicPr>
            <a:picLocks noChangeAspect="1" noChangeArrowheads="1"/>
          </p:cNvPicPr>
          <p:nvPr/>
        </p:nvPicPr>
        <p:blipFill>
          <a:blip r:embed="rId2"/>
          <a:srcRect l="24406" t="9221" r="23029" b="6249"/>
          <a:stretch>
            <a:fillRect/>
          </a:stretch>
        </p:blipFill>
        <p:spPr bwMode="auto">
          <a:xfrm>
            <a:off x="0" y="642918"/>
            <a:ext cx="5643602" cy="554282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857488" y="3429000"/>
            <a:ext cx="228601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4464843" y="2821777"/>
            <a:ext cx="1366846" cy="95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57488" y="2143116"/>
            <a:ext cx="228601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2178827" y="2821777"/>
            <a:ext cx="1366846" cy="95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dirty="0" smtClean="0"/>
              <a:t>Что будет изображено?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4840303"/>
          </a:xfrm>
        </p:spPr>
        <p:txBody>
          <a:bodyPr>
            <a:noAutofit/>
          </a:bodyPr>
          <a:lstStyle/>
          <a:p>
            <a:r>
              <a:rPr lang="ru-RU" sz="1050" b="1" dirty="0"/>
              <a:t>использовать</a:t>
            </a:r>
            <a:r>
              <a:rPr lang="ru-RU" sz="1050" dirty="0"/>
              <a:t> </a:t>
            </a:r>
            <a:r>
              <a:rPr lang="ru-RU" sz="1050" b="1" dirty="0"/>
              <a:t>Чертежник</a:t>
            </a:r>
            <a:r>
              <a:rPr lang="ru-RU" sz="1050" dirty="0"/>
              <a:t> </a:t>
            </a:r>
          </a:p>
          <a:p>
            <a:r>
              <a:rPr lang="ru-RU" sz="1050" b="1" dirty="0" err="1"/>
              <a:t>алг</a:t>
            </a:r>
            <a:endParaRPr lang="ru-RU" sz="1050" dirty="0"/>
          </a:p>
          <a:p>
            <a:r>
              <a:rPr lang="ru-RU" sz="1050" b="1" dirty="0" err="1"/>
              <a:t>нач</a:t>
            </a:r>
            <a:endParaRPr lang="ru-RU" sz="1050" dirty="0"/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опустить перо</a:t>
            </a:r>
            <a:endParaRPr lang="ru-RU" sz="1050" dirty="0"/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9</a:t>
            </a:r>
            <a:r>
              <a:rPr lang="ru-RU" sz="1050" dirty="0"/>
              <a:t>,</a:t>
            </a:r>
            <a:r>
              <a:rPr lang="ru-RU" sz="1050" b="1" dirty="0"/>
              <a:t>0</a:t>
            </a:r>
            <a:r>
              <a:rPr lang="ru-RU" sz="1050" dirty="0"/>
              <a:t>) 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14</a:t>
            </a:r>
            <a:r>
              <a:rPr lang="ru-RU" sz="1050" dirty="0"/>
              <a:t>,</a:t>
            </a:r>
            <a:r>
              <a:rPr lang="ru-RU" sz="1050" b="1" dirty="0"/>
              <a:t>5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15</a:t>
            </a:r>
            <a:r>
              <a:rPr lang="ru-RU" sz="1050" dirty="0"/>
              <a:t>,</a:t>
            </a:r>
            <a:r>
              <a:rPr lang="ru-RU" sz="1050" b="1" dirty="0"/>
              <a:t>5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15</a:t>
            </a:r>
            <a:r>
              <a:rPr lang="ru-RU" sz="1050" dirty="0"/>
              <a:t>,</a:t>
            </a:r>
            <a:r>
              <a:rPr lang="ru-RU" sz="1050" b="1" dirty="0"/>
              <a:t>6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14</a:t>
            </a:r>
            <a:r>
              <a:rPr lang="ru-RU" sz="1050" dirty="0"/>
              <a:t>,</a:t>
            </a:r>
            <a:r>
              <a:rPr lang="ru-RU" sz="1050" b="1" dirty="0"/>
              <a:t>5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9</a:t>
            </a:r>
            <a:r>
              <a:rPr lang="ru-RU" sz="1050" dirty="0"/>
              <a:t>,</a:t>
            </a:r>
            <a:r>
              <a:rPr lang="ru-RU" sz="1050" b="1" dirty="0"/>
              <a:t>6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поднять перо</a:t>
            </a:r>
            <a:endParaRPr lang="ru-RU" sz="1050" dirty="0"/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9</a:t>
            </a:r>
            <a:r>
              <a:rPr lang="ru-RU" sz="1050" dirty="0"/>
              <a:t>,</a:t>
            </a:r>
            <a:r>
              <a:rPr lang="ru-RU" sz="1050" b="1" dirty="0"/>
              <a:t>5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опустить перо</a:t>
            </a:r>
            <a:endParaRPr lang="ru-RU" sz="1050" dirty="0"/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9</a:t>
            </a:r>
            <a:r>
              <a:rPr lang="ru-RU" sz="1050" dirty="0"/>
              <a:t>,</a:t>
            </a:r>
            <a:r>
              <a:rPr lang="ru-RU" sz="1050" b="1" dirty="0"/>
              <a:t>4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10</a:t>
            </a:r>
            <a:r>
              <a:rPr lang="ru-RU" sz="1050" dirty="0"/>
              <a:t>,</a:t>
            </a:r>
            <a:r>
              <a:rPr lang="ru-RU" sz="1050" b="1" dirty="0"/>
              <a:t>4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10</a:t>
            </a:r>
            <a:r>
              <a:rPr lang="ru-RU" sz="1050" dirty="0"/>
              <a:t>,</a:t>
            </a:r>
            <a:r>
              <a:rPr lang="ru-RU" sz="1050" b="1" dirty="0"/>
              <a:t>5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9</a:t>
            </a:r>
            <a:r>
              <a:rPr lang="ru-RU" sz="1050" dirty="0"/>
              <a:t>,</a:t>
            </a:r>
            <a:r>
              <a:rPr lang="ru-RU" sz="1050" b="1" dirty="0"/>
              <a:t>5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поднять перо</a:t>
            </a:r>
            <a:endParaRPr lang="ru-RU" sz="1050" dirty="0"/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9</a:t>
            </a:r>
            <a:r>
              <a:rPr lang="ru-RU" sz="1050" dirty="0"/>
              <a:t>,</a:t>
            </a:r>
            <a:r>
              <a:rPr lang="ru-RU" sz="1050" b="1" dirty="0"/>
              <a:t>6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опустить перо</a:t>
            </a:r>
            <a:endParaRPr lang="ru-RU" sz="1050" dirty="0"/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10</a:t>
            </a:r>
            <a:r>
              <a:rPr lang="ru-RU" sz="1050" dirty="0"/>
              <a:t>,</a:t>
            </a:r>
            <a:r>
              <a:rPr lang="ru-RU" sz="1050" b="1" dirty="0"/>
              <a:t>9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7</a:t>
            </a:r>
            <a:r>
              <a:rPr lang="ru-RU" sz="1050" dirty="0"/>
              <a:t>,</a:t>
            </a:r>
            <a:r>
              <a:rPr lang="ru-RU" sz="1050" b="1" dirty="0"/>
              <a:t>7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5</a:t>
            </a:r>
            <a:r>
              <a:rPr lang="ru-RU" sz="1050" dirty="0"/>
              <a:t>,</a:t>
            </a:r>
            <a:r>
              <a:rPr lang="ru-RU" sz="1050" b="1" dirty="0"/>
              <a:t>10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4</a:t>
            </a:r>
            <a:r>
              <a:rPr lang="ru-RU" sz="1050" dirty="0"/>
              <a:t>,</a:t>
            </a:r>
            <a:r>
              <a:rPr lang="ru-RU" sz="1050" b="1" dirty="0"/>
              <a:t>7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2</a:t>
            </a:r>
            <a:r>
              <a:rPr lang="ru-RU" sz="1050" dirty="0"/>
              <a:t>,</a:t>
            </a:r>
            <a:r>
              <a:rPr lang="ru-RU" sz="1050" b="1" dirty="0"/>
              <a:t>9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1</a:t>
            </a:r>
            <a:r>
              <a:rPr lang="ru-RU" sz="1050" dirty="0"/>
              <a:t>,</a:t>
            </a:r>
            <a:r>
              <a:rPr lang="ru-RU" sz="1050" b="1" dirty="0"/>
              <a:t>6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-1</a:t>
            </a:r>
            <a:r>
              <a:rPr lang="ru-RU" sz="1050" dirty="0"/>
              <a:t>,</a:t>
            </a:r>
            <a:r>
              <a:rPr lang="ru-RU" sz="1050" b="1" dirty="0"/>
              <a:t>7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0</a:t>
            </a:r>
            <a:r>
              <a:rPr lang="ru-RU" sz="1050" dirty="0"/>
              <a:t>,</a:t>
            </a:r>
            <a:r>
              <a:rPr lang="ru-RU" sz="1050" b="1" dirty="0"/>
              <a:t>4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-2</a:t>
            </a:r>
            <a:r>
              <a:rPr lang="ru-RU" sz="1050" dirty="0"/>
              <a:t>,</a:t>
            </a:r>
            <a:r>
              <a:rPr lang="ru-RU" sz="1050" b="1" dirty="0"/>
              <a:t>3</a:t>
            </a:r>
            <a:r>
              <a:rPr lang="ru-RU" sz="1050" dirty="0"/>
              <a:t>)</a:t>
            </a:r>
          </a:p>
          <a:p>
            <a:r>
              <a:rPr lang="ru-RU" sz="1050" b="1" dirty="0"/>
              <a:t>.</a:t>
            </a:r>
            <a:r>
              <a:rPr lang="ru-RU" sz="1050" dirty="0"/>
              <a:t> </a:t>
            </a:r>
            <a:r>
              <a:rPr lang="ru-RU" sz="1050" b="1" dirty="0"/>
              <a:t>сместиться в точку</a:t>
            </a:r>
            <a:r>
              <a:rPr lang="ru-RU" sz="1050" dirty="0"/>
              <a:t> (</a:t>
            </a:r>
            <a:r>
              <a:rPr lang="ru-RU" sz="1050" b="1" dirty="0"/>
              <a:t>0</a:t>
            </a:r>
            <a:r>
              <a:rPr lang="ru-RU" sz="1050" dirty="0"/>
              <a:t>,</a:t>
            </a:r>
            <a:r>
              <a:rPr lang="ru-RU" sz="1050" b="1" dirty="0"/>
              <a:t>0</a:t>
            </a:r>
            <a:r>
              <a:rPr lang="ru-RU" sz="1050" dirty="0"/>
              <a:t>)</a:t>
            </a:r>
          </a:p>
          <a:p>
            <a:r>
              <a:rPr lang="ru-RU" sz="1050" b="1" dirty="0"/>
              <a:t>кон</a:t>
            </a:r>
            <a:endParaRPr lang="ru-RU" sz="1050" dirty="0"/>
          </a:p>
          <a:p>
            <a:endParaRPr lang="ru-RU" sz="7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45465" t="27750" r="1288" b="11012"/>
          <a:stretch>
            <a:fillRect/>
          </a:stretch>
        </p:blipFill>
        <p:spPr bwMode="auto">
          <a:xfrm>
            <a:off x="3786182" y="2000240"/>
            <a:ext cx="47357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Перевести координаты в систему исполнителя Чертежник</a:t>
            </a:r>
            <a:endParaRPr lang="ru-RU" dirty="0"/>
          </a:p>
        </p:txBody>
      </p:sp>
      <p:pic>
        <p:nvPicPr>
          <p:cNvPr id="31746" name="Picture 2" descr="https://im0-tub-ru.yandex.net/i?id=0161ff64c58a94b6397848096c89fee5-l&amp;n=13"/>
          <p:cNvPicPr>
            <a:picLocks noChangeAspect="1" noChangeArrowheads="1"/>
          </p:cNvPicPr>
          <p:nvPr/>
        </p:nvPicPr>
        <p:blipFill>
          <a:blip r:embed="rId2"/>
          <a:srcRect l="2222" t="1481" r="3333"/>
          <a:stretch>
            <a:fillRect/>
          </a:stretch>
        </p:blipFill>
        <p:spPr bwMode="auto">
          <a:xfrm>
            <a:off x="1571604" y="1643050"/>
            <a:ext cx="6072230" cy="475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383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Исполнитель Чертежник</vt:lpstr>
      <vt:lpstr>Слайд 2</vt:lpstr>
      <vt:lpstr>Слайд 3</vt:lpstr>
      <vt:lpstr>Координатная плоскость</vt:lpstr>
      <vt:lpstr>Положение точки А(2;3) </vt:lpstr>
      <vt:lpstr>Исполнитель Чертёжник</vt:lpstr>
      <vt:lpstr>Что будет изображено после выполнения команд?</vt:lpstr>
      <vt:lpstr>Что будет изображено?</vt:lpstr>
      <vt:lpstr>Перевести координаты в систему исполнителя Чертежник</vt:lpstr>
      <vt:lpstr>Домашнее задание: Составить картинку на координатной плоскости, вычислить координаты точек, написать программу для исполнителя Чертежник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Координатная плоскость</dc:title>
  <dc:creator>Пользователь</dc:creator>
  <cp:lastModifiedBy>Пользователь</cp:lastModifiedBy>
  <cp:revision>53</cp:revision>
  <dcterms:created xsi:type="dcterms:W3CDTF">2019-04-07T17:47:45Z</dcterms:created>
  <dcterms:modified xsi:type="dcterms:W3CDTF">2019-04-09T20:56:40Z</dcterms:modified>
</cp:coreProperties>
</file>