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FA354-0177-47BF-94A0-7D3E4EBD5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33CAD-D83C-41E7-89D3-9FB80C91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61FE4-BC48-4D5C-891F-B55BF70C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23526-CD56-4E87-AE34-C744C553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97D5B-79F6-4846-B878-804527B8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69F8E-3F1F-457C-9F00-448D70F2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97B98-460F-4D23-A6ED-B6BF95E8A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BD1BD-61A3-41FC-84EA-3A1247DC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C7914-8469-45E1-99F3-C2B9BBCB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E73CB-4BFF-40A8-A80B-0EC4B643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21D186-2D50-46A7-8B2A-882EE94BD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A65214-911E-44A2-AC00-7D26B33D1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4D695-13AA-4D69-9FBC-27CCD4FD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CA351-2640-4821-9110-101573E6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2EB66-DF61-4A2E-A9D4-1C8364A2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8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DD885-E196-4B3D-BC85-775CA71A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89027-AE40-4232-8810-9639BB3B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40463-F578-424E-AEFF-23A748F0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ACCBD-FA7B-4D66-93FE-D487741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D34B9-6E79-4215-B091-32D6C6A4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99112-8AE0-4594-97B1-F44780EB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81F92A-2EAC-44FC-8DBE-07D22719F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36CDA-1305-4B33-B652-401C8485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6F6CB-DC66-4F5B-B060-D12767BF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DC5C0-F439-4CDF-B13B-B57ED38B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4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7B694-B462-4AB3-B5B4-E456CE65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8CC5C-39CA-4054-925A-2D7B49D11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B21AB1-E4CC-429B-9417-FFCC1E2B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D7A3F6-635A-4D55-8413-3F5C8EAD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C85BD1-2456-4F28-91E2-2C3797A9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EFF02A-59AA-4D3E-B35A-FB764D4C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4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81E45-0841-4C5B-8DF0-7A042974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4E8FC-6C6A-432D-9634-17458CA09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0B690F-BFBA-4C68-A461-D52D77C2A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DEBCE3-8CFC-44D9-AFBB-A8D8BD2B1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5961B4-8073-46E9-8A68-389C6354B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014E92-37AE-4E34-8A1A-4929ED24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6F5DFB-BD5F-4BFF-9453-1E39329B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DAF662-2E60-4808-953D-C97D63AD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1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A1325-3A6D-4361-AF85-C7AE4657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905472-9270-4058-B407-7EDE606F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BD1CB6-A2B4-41F8-92A6-A63D30B8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C3BBB3-B669-4516-BD98-8AA3BDE6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B3C497-98A2-42BF-8F6D-EC1D0C55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DA6EEC-0181-41F5-B4E9-7676E58B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6004B0-7A02-4504-8705-0A3655A5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1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D438C-8239-4F8B-94BB-176A9D65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C3817-ECA6-42A1-8D14-1AFC799A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ADF7F4-0729-4F04-A1E2-94262338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2CF7B-F945-4991-9DE1-8B2ABCDD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AB58B-9BBD-4FCA-B041-4C00BCA8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EFCDE-EF22-44DB-A50C-E0458CD7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4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99ECA-9109-4767-9EBA-8885BE717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EC83CA-643C-4CAB-95D1-7DCA4917C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4CF4E-39F0-4E88-812C-9F7CAC7B7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4F9DED-BE74-49D0-A00A-DFBF6E39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05CC0F-4E73-406C-86E8-A15DD54D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331FD-143F-4EE3-A13B-00D0F881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C6B12-D602-4D4B-A965-1314DA05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C5925-D25B-4F25-84C1-72553AB1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DDFB1-79EB-4458-A82E-6EC937DEE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EA18-AEF2-4FCC-B714-5A1CABD24D44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259B0-D8DB-4D13-881E-24E8B9CBF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0D066-84DA-4A2C-9BC5-C998B83AA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94388-4FE1-411C-9E54-36B2AC1F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ABA2-E7CE-43B6-99CF-65C9CA93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56771"/>
            <a:ext cx="7772400" cy="3977088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Региональный научно-методический семинар </a:t>
            </a:r>
            <a:br>
              <a:rPr lang="ru-RU" sz="5300" b="1" dirty="0"/>
            </a:br>
            <a:r>
              <a:rPr lang="ru-RU" sz="5300" b="1" dirty="0"/>
              <a:t>«Организация проектной деятельности учащихся с использованием ИКТ»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A4EF5-6EC9-4129-BA9C-8154E9449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57590"/>
            <a:ext cx="6858000" cy="1410159"/>
          </a:xfrm>
        </p:spPr>
        <p:txBody>
          <a:bodyPr>
            <a:normAutofit/>
          </a:bodyPr>
          <a:lstStyle/>
          <a:p>
            <a:r>
              <a:rPr lang="ru-RU" sz="2800" i="1" dirty="0"/>
              <a:t>9 октября 2018 года</a:t>
            </a:r>
          </a:p>
          <a:p>
            <a:endParaRPr lang="ru-RU" sz="400" dirty="0"/>
          </a:p>
          <a:p>
            <a:r>
              <a:rPr lang="ru-RU" sz="2800" dirty="0"/>
              <a:t>Волгоград, ВГСПУ</a:t>
            </a:r>
          </a:p>
        </p:txBody>
      </p:sp>
    </p:spTree>
    <p:extLst>
      <p:ext uri="{BB962C8B-B14F-4D97-AF65-F5344CB8AC3E}">
        <p14:creationId xmlns:p14="http://schemas.microsoft.com/office/powerpoint/2010/main" val="28094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3D52D-96F4-4307-990F-98857840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831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Доклады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6BBB0-7082-4043-AF94-DCAD49FC7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7108"/>
            <a:ext cx="7886700" cy="5244029"/>
          </a:xfrm>
        </p:spPr>
        <p:txBody>
          <a:bodyPr>
            <a:normAutofit/>
          </a:bodyPr>
          <a:lstStyle/>
          <a:p>
            <a:r>
              <a:rPr lang="ru-RU" sz="2800" b="1" dirty="0"/>
              <a:t>Роль проектной деятельности в современных образовательных стандартах</a:t>
            </a:r>
            <a:r>
              <a:rPr lang="ru-RU" sz="2800" dirty="0"/>
              <a:t> – Савина Лариса Николаевна, профессор, заведующая кафедрой литературы и методики её преподавания.</a:t>
            </a:r>
          </a:p>
          <a:p>
            <a:r>
              <a:rPr lang="ru-RU" sz="2800" b="1" dirty="0"/>
              <a:t>Формирование ИКТ-компетентности обучающихся</a:t>
            </a:r>
            <a:r>
              <a:rPr lang="ru-RU" sz="2800" dirty="0"/>
              <a:t> – Пономарева Юлия Сергеевна, доцент кафедры информатики и методики преподавания информатики. </a:t>
            </a:r>
          </a:p>
          <a:p>
            <a:r>
              <a:rPr lang="ru-RU" sz="2800" b="1" dirty="0"/>
              <a:t>Развитие предметно-педагогической ИКТ-компетентности педагога</a:t>
            </a:r>
            <a:r>
              <a:rPr lang="ru-RU" sz="2800" dirty="0"/>
              <a:t> – </a:t>
            </a:r>
            <a:r>
              <a:rPr lang="ru-RU" sz="2800" dirty="0" err="1"/>
              <a:t>Путило</a:t>
            </a:r>
            <a:r>
              <a:rPr lang="ru-RU" sz="2800" dirty="0"/>
              <a:t> Олег Олегович, доцент кафедры литературы и методики её преподавания.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7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CF39D-0062-41DF-9B90-B7623535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9780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Свободная дискуссия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C5686-488D-4BF8-A9F4-F0F73C81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3210"/>
            <a:ext cx="7886700" cy="4733753"/>
          </a:xfrm>
        </p:spPr>
        <p:txBody>
          <a:bodyPr>
            <a:normAutofit/>
          </a:bodyPr>
          <a:lstStyle/>
          <a:p>
            <a:r>
              <a:rPr lang="ru-RU" sz="2800" dirty="0"/>
              <a:t>Как предметная специфика влияет на выбор темы и формы реализации проектов?</a:t>
            </a:r>
          </a:p>
          <a:p>
            <a:r>
              <a:rPr lang="ru-RU" sz="2800" dirty="0"/>
              <a:t>Каким образом в проектной деятельности может формироваться ИКТ-компетентность обучающихся?</a:t>
            </a:r>
          </a:p>
          <a:p>
            <a:r>
              <a:rPr lang="ru-RU" sz="2800" dirty="0"/>
              <a:t>Какие современные виды электронных ресурсов могут разрабатывать учителя-предметники и как их можно использовать в практике школьного преподавания?</a:t>
            </a:r>
          </a:p>
        </p:txBody>
      </p:sp>
    </p:spTree>
    <p:extLst>
      <p:ext uri="{BB962C8B-B14F-4D97-AF65-F5344CB8AC3E}">
        <p14:creationId xmlns:p14="http://schemas.microsoft.com/office/powerpoint/2010/main" val="180719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7ABA2-E7CE-43B6-99CF-65C9CA93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94034"/>
            <a:ext cx="7772400" cy="1000650"/>
          </a:xfrm>
        </p:spPr>
        <p:txBody>
          <a:bodyPr>
            <a:normAutofit/>
          </a:bodyPr>
          <a:lstStyle/>
          <a:p>
            <a:r>
              <a:rPr lang="en-US" sz="3600" dirty="0"/>
              <a:t>http://practice.vspu.ru/iktproekt2018</a:t>
            </a:r>
            <a:endParaRPr lang="ru-RU" sz="4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EAA1DC-94E5-48F4-844E-6DCFEF7B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52" y="815052"/>
            <a:ext cx="2520000" cy="32093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7ED59F-A8D9-4E41-862E-0B53F5AE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210" y="815052"/>
            <a:ext cx="2520000" cy="31932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F0DD5E-ACE9-410D-A54D-A287652F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31" y="815052"/>
            <a:ext cx="2520000" cy="32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Региональный научно-методический семинар  «Организация проектной деятельности учащихся с использованием ИКТ» </vt:lpstr>
      <vt:lpstr>Доклады</vt:lpstr>
      <vt:lpstr>Свободная дискуссия</vt:lpstr>
      <vt:lpstr>http://practice.vspu.ru/iktproekt2018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научно-методический семинар  «Организация проектной деятельности учащихся с использованием ИКТ» </dc:title>
  <dc:creator>Сергеев Алексей Николаевич</dc:creator>
  <cp:lastModifiedBy>Сергеев Алексей Николаевич</cp:lastModifiedBy>
  <cp:revision>9</cp:revision>
  <dcterms:created xsi:type="dcterms:W3CDTF">2018-10-09T04:30:56Z</dcterms:created>
  <dcterms:modified xsi:type="dcterms:W3CDTF">2018-10-09T05:01:10Z</dcterms:modified>
</cp:coreProperties>
</file>